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08788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ca Pesce" userId="90eed800-28e5-407a-93a3-ea3c2c3b4ee3" providerId="ADAL" clId="{4A9A1996-7B5B-49E2-B1DF-BA0338752ECE}"/>
    <pc:docChg chg="modSld">
      <pc:chgData name="Veronica Pesce" userId="90eed800-28e5-407a-93a3-ea3c2c3b4ee3" providerId="ADAL" clId="{4A9A1996-7B5B-49E2-B1DF-BA0338752ECE}" dt="2023-01-23T20:33:05.406" v="10" actId="20577"/>
      <pc:docMkLst>
        <pc:docMk/>
      </pc:docMkLst>
      <pc:sldChg chg="modSp mod">
        <pc:chgData name="Veronica Pesce" userId="90eed800-28e5-407a-93a3-ea3c2c3b4ee3" providerId="ADAL" clId="{4A9A1996-7B5B-49E2-B1DF-BA0338752ECE}" dt="2023-01-23T20:33:05.406" v="10" actId="20577"/>
        <pc:sldMkLst>
          <pc:docMk/>
          <pc:sldMk cId="3439153510" sldId="260"/>
        </pc:sldMkLst>
        <pc:spChg chg="mod">
          <ac:chgData name="Veronica Pesce" userId="90eed800-28e5-407a-93a3-ea3c2c3b4ee3" providerId="ADAL" clId="{4A9A1996-7B5B-49E2-B1DF-BA0338752ECE}" dt="2023-01-23T20:33:05.406" v="10" actId="20577"/>
          <ac:spMkLst>
            <pc:docMk/>
            <pc:sldMk cId="3439153510" sldId="260"/>
            <ac:spMk id="2" creationId="{8E2B2243-9FB5-4A6A-B269-EBCBE1803FCC}"/>
          </ac:spMkLst>
        </pc:spChg>
        <pc:spChg chg="mod">
          <ac:chgData name="Veronica Pesce" userId="90eed800-28e5-407a-93a3-ea3c2c3b4ee3" providerId="ADAL" clId="{4A9A1996-7B5B-49E2-B1DF-BA0338752ECE}" dt="2023-01-23T20:32:57.403" v="2" actId="20577"/>
          <ac:spMkLst>
            <pc:docMk/>
            <pc:sldMk cId="3439153510" sldId="260"/>
            <ac:spMk id="3" creationId="{AA21C7A1-A168-4988-9C31-7BDFEF41F3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51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61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1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839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889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95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49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04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4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49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21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05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8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61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43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61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73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92F02-4737-4D11-9C90-58B56706FC8A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71D77-C132-48E2-BD06-44B42B48F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923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2021.aulaweb.unige.it/course/view.php?id=5780" TargetMode="External"/><Relationship Id="rId2" Type="http://schemas.openxmlformats.org/officeDocument/2006/relationships/hyperlink" Target="mailto:poloimperia@unige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veronica.pesce@unig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66C446-9F90-4818-A56C-D7099CEC2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600" dirty="0"/>
              <a:t>Calvino e Sanremo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4F9647-224B-4B45-8A8A-7B8D30F20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405" y="4590987"/>
            <a:ext cx="8144134" cy="1117687"/>
          </a:xfrm>
        </p:spPr>
        <p:txBody>
          <a:bodyPr>
            <a:normAutofit/>
          </a:bodyPr>
          <a:lstStyle/>
          <a:p>
            <a:r>
              <a:rPr lang="it-IT" sz="4400" dirty="0"/>
              <a:t>un progetto di valorizzazione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97383A2-007A-4823-B04C-C2D2E2BFF1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9232635" y="2733709"/>
            <a:ext cx="948572" cy="137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8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C1F7F4C-7A22-41A2-AE7A-D8E75B2A3C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188325" y="162680"/>
            <a:ext cx="4513007" cy="653263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E0E5B0-60EA-4FF3-8B30-1AC9E00E4E8F}"/>
              </a:ext>
            </a:extLst>
          </p:cNvPr>
          <p:cNvSpPr txBox="1"/>
          <p:nvPr/>
        </p:nvSpPr>
        <p:spPr>
          <a:xfrm>
            <a:off x="5166777" y="2485216"/>
            <a:ext cx="662588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dirty="0"/>
              <a:t>1923 – 2023</a:t>
            </a:r>
          </a:p>
          <a:p>
            <a:endParaRPr lang="it-IT" sz="2400" dirty="0"/>
          </a:p>
          <a:p>
            <a:pPr algn="ctr"/>
            <a:r>
              <a:rPr lang="it-IT" sz="8000" dirty="0"/>
              <a:t>Italo Calvino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364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B1A758-9125-4728-B85B-0B75A361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C1A1C5-A330-4582-8C51-6430AABCFB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1F8E3A-6884-4CDB-9928-FC7690D1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290" y="3532715"/>
            <a:ext cx="4698355" cy="2071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600" dirty="0"/>
              <a:t>Comune di Sanremo</a:t>
            </a:r>
          </a:p>
          <a:p>
            <a:pPr marL="0" indent="0" algn="ctr">
              <a:buNone/>
            </a:pPr>
            <a:endParaRPr lang="it-IT" sz="18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49EFBBE-02A1-4CB8-B3E7-A7BB75E10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9162006-9549-4080-A172-4C6139BBB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1711" y="3028949"/>
            <a:ext cx="6095999" cy="29061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6600" dirty="0"/>
              <a:t>Università </a:t>
            </a:r>
          </a:p>
          <a:p>
            <a:pPr marL="0" indent="0" algn="ctr">
              <a:buNone/>
            </a:pPr>
            <a:r>
              <a:rPr lang="it-IT" sz="6600" dirty="0"/>
              <a:t>degli Studi </a:t>
            </a:r>
          </a:p>
          <a:p>
            <a:pPr marL="0" indent="0" algn="ctr">
              <a:buNone/>
            </a:pPr>
            <a:r>
              <a:rPr lang="it-IT" sz="6600" dirty="0"/>
              <a:t>di Genova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2D3B055-11D0-4BE5-9669-630D9B634B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10707329" y="669857"/>
            <a:ext cx="804352" cy="11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2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B2243-9FB5-4A6A-B269-EBCBE180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/>
              <a:t>Sanremo novembre </a:t>
            </a:r>
            <a:r>
              <a:rPr lang="it-IT" sz="5400" dirty="0"/>
              <a:t>2022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21C7A1-A168-4988-9C31-7BDFEF41F304}"/>
              </a:ext>
            </a:extLst>
          </p:cNvPr>
          <p:cNvSpPr txBox="1"/>
          <p:nvPr/>
        </p:nvSpPr>
        <p:spPr>
          <a:xfrm>
            <a:off x="680321" y="2602524"/>
            <a:ext cx="11155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/>
              <a:t>Convegno internazionale di studi</a:t>
            </a:r>
          </a:p>
          <a:p>
            <a:endParaRPr lang="it-IT" sz="4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800" dirty="0"/>
              <a:t>Itinerario calviniano a Sanremo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F10CE68-179D-49CB-807D-5C63A46442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10707329" y="669857"/>
            <a:ext cx="804352" cy="11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5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A7C22-5B5B-4BFE-930C-522B1FE0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Corso di Studi in Scienze del Turismo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3C0AEB-EFA2-4B16-8BA1-B80D5B2B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/>
          </a:p>
          <a:p>
            <a:r>
              <a:rPr lang="it-IT" sz="4800" dirty="0"/>
              <a:t>progettazione dell’itinerario </a:t>
            </a:r>
          </a:p>
          <a:p>
            <a:endParaRPr lang="it-IT" sz="4800" dirty="0"/>
          </a:p>
          <a:p>
            <a:r>
              <a:rPr lang="it-IT" sz="4800" dirty="0"/>
              <a:t>redazione della Guida turistica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0FF00BA-831E-427A-870D-9CC4A00BA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10707329" y="669857"/>
            <a:ext cx="804352" cy="11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90F9F-6CFC-4CBF-A064-5FD8D56F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45" y="753228"/>
            <a:ext cx="9624960" cy="1080938"/>
          </a:xfrm>
        </p:spPr>
        <p:txBody>
          <a:bodyPr>
            <a:normAutofit/>
          </a:bodyPr>
          <a:lstStyle/>
          <a:p>
            <a:pPr algn="ctr"/>
            <a:r>
              <a:rPr lang="it-IT" sz="4800" dirty="0"/>
              <a:t>Percorso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FE2D58-2F6C-4718-8BDC-4AD018583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301" y="2336873"/>
            <a:ext cx="3070034" cy="576262"/>
          </a:xfrm>
        </p:spPr>
        <p:txBody>
          <a:bodyPr/>
          <a:lstStyle/>
          <a:p>
            <a:r>
              <a:rPr lang="it-IT" sz="3600" b="1" dirty="0">
                <a:solidFill>
                  <a:schemeClr val="tx2">
                    <a:lumMod val="10000"/>
                  </a:schemeClr>
                </a:solidFill>
              </a:rPr>
              <a:t>Laboratorio 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55E01A-9521-4F7B-BE20-E8D77F0D20F3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42119" y="3429000"/>
            <a:ext cx="3049702" cy="3097333"/>
          </a:xfrm>
        </p:spPr>
        <p:txBody>
          <a:bodyPr>
            <a:normAutofit fontScale="85000" lnSpcReduction="10000"/>
          </a:bodyPr>
          <a:lstStyle/>
          <a:p>
            <a:r>
              <a:rPr lang="it-IT" sz="4000" dirty="0" err="1"/>
              <a:t>nov</a:t>
            </a:r>
            <a:r>
              <a:rPr lang="it-IT" sz="4000" dirty="0"/>
              <a:t> – </a:t>
            </a:r>
            <a:r>
              <a:rPr lang="it-IT" sz="4000" dirty="0" err="1"/>
              <a:t>dic</a:t>
            </a:r>
            <a:r>
              <a:rPr lang="it-IT" sz="4000" dirty="0"/>
              <a:t> 2021</a:t>
            </a:r>
          </a:p>
          <a:p>
            <a:endParaRPr lang="it-IT" sz="1000" dirty="0"/>
          </a:p>
          <a:p>
            <a:r>
              <a:rPr lang="it-IT" sz="4800" b="1" dirty="0">
                <a:solidFill>
                  <a:schemeClr val="tx2">
                    <a:lumMod val="10000"/>
                  </a:schemeClr>
                </a:solidFill>
              </a:rPr>
              <a:t>24 ore </a:t>
            </a:r>
          </a:p>
          <a:p>
            <a:r>
              <a:rPr lang="it-IT" sz="4800" b="1" dirty="0">
                <a:solidFill>
                  <a:schemeClr val="tx2">
                    <a:lumMod val="10000"/>
                  </a:schemeClr>
                </a:solidFill>
              </a:rPr>
              <a:t>3 CFU</a:t>
            </a:r>
          </a:p>
          <a:p>
            <a:r>
              <a:rPr lang="it-IT" sz="3300" dirty="0"/>
              <a:t>iscrizioni entro</a:t>
            </a:r>
          </a:p>
          <a:p>
            <a:r>
              <a:rPr lang="it-IT" sz="3300" dirty="0"/>
              <a:t>15/10/21</a:t>
            </a:r>
          </a:p>
          <a:p>
            <a:endParaRPr lang="it-IT" sz="30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AA05137-3342-40BC-B5E0-4FD40D129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52521" y="2350453"/>
            <a:ext cx="3063240" cy="576262"/>
          </a:xfrm>
        </p:spPr>
        <p:txBody>
          <a:bodyPr/>
          <a:lstStyle/>
          <a:p>
            <a:r>
              <a:rPr lang="it-IT" sz="3600" b="1" dirty="0">
                <a:solidFill>
                  <a:schemeClr val="tx2">
                    <a:lumMod val="10000"/>
                  </a:schemeClr>
                </a:solidFill>
              </a:rPr>
              <a:t>Laboratorio II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4CBCE87C-39F2-442F-A2C2-5046BABD57D3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152521" y="3358091"/>
            <a:ext cx="3311851" cy="3239149"/>
          </a:xfrm>
        </p:spPr>
        <p:txBody>
          <a:bodyPr>
            <a:normAutofit/>
          </a:bodyPr>
          <a:lstStyle/>
          <a:p>
            <a:r>
              <a:rPr lang="it-IT" sz="3200" dirty="0" err="1"/>
              <a:t>feb</a:t>
            </a:r>
            <a:r>
              <a:rPr lang="it-IT" sz="3200" dirty="0"/>
              <a:t> – </a:t>
            </a:r>
            <a:r>
              <a:rPr lang="it-IT" sz="3200" dirty="0" err="1"/>
              <a:t>apr</a:t>
            </a:r>
            <a:r>
              <a:rPr lang="it-IT" sz="3200" dirty="0"/>
              <a:t> 2022</a:t>
            </a:r>
          </a:p>
          <a:p>
            <a:endParaRPr lang="it-IT" sz="800" dirty="0"/>
          </a:p>
          <a:p>
            <a:r>
              <a:rPr lang="it-IT" sz="3900" b="1" dirty="0">
                <a:solidFill>
                  <a:schemeClr val="tx2">
                    <a:lumMod val="10000"/>
                  </a:schemeClr>
                </a:solidFill>
              </a:rPr>
              <a:t>24 ore </a:t>
            </a:r>
          </a:p>
          <a:p>
            <a:r>
              <a:rPr lang="it-IT" sz="3900" b="1" dirty="0">
                <a:solidFill>
                  <a:schemeClr val="tx2">
                    <a:lumMod val="10000"/>
                  </a:schemeClr>
                </a:solidFill>
              </a:rPr>
              <a:t>3 CFU</a:t>
            </a:r>
          </a:p>
          <a:p>
            <a:r>
              <a:rPr lang="it-IT" sz="2800" u="sng" dirty="0"/>
              <a:t>max 15 iscritti</a:t>
            </a:r>
          </a:p>
          <a:p>
            <a:r>
              <a:rPr lang="it-IT" sz="2800" dirty="0"/>
              <a:t>iscrizioni a </a:t>
            </a:r>
            <a:r>
              <a:rPr lang="it-IT" sz="2800" dirty="0" err="1"/>
              <a:t>dic</a:t>
            </a:r>
            <a:r>
              <a:rPr lang="it-IT" sz="2800" dirty="0"/>
              <a:t> 21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5271820F-B4F1-4B2A-B6C7-E9EF011CF5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79722" y="2336873"/>
            <a:ext cx="3070025" cy="576262"/>
          </a:xfrm>
        </p:spPr>
        <p:txBody>
          <a:bodyPr/>
          <a:lstStyle/>
          <a:p>
            <a:pPr algn="ctr"/>
            <a:r>
              <a:rPr lang="it-IT" sz="3600" b="1" dirty="0">
                <a:solidFill>
                  <a:schemeClr val="tx2">
                    <a:lumMod val="10000"/>
                  </a:schemeClr>
                </a:solidFill>
              </a:rPr>
              <a:t>Tirocinio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B31C2B6F-BCE7-4807-83B3-D98AB1E1260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911780" y="3429000"/>
            <a:ext cx="3070025" cy="3253151"/>
          </a:xfrm>
        </p:spPr>
        <p:txBody>
          <a:bodyPr>
            <a:normAutofit/>
          </a:bodyPr>
          <a:lstStyle/>
          <a:p>
            <a:r>
              <a:rPr lang="it-IT" sz="3200" dirty="0" err="1"/>
              <a:t>feb</a:t>
            </a:r>
            <a:r>
              <a:rPr lang="it-IT" sz="3200" dirty="0"/>
              <a:t> – </a:t>
            </a:r>
            <a:r>
              <a:rPr lang="it-IT" sz="3200" dirty="0" err="1"/>
              <a:t>dic</a:t>
            </a:r>
            <a:r>
              <a:rPr lang="it-IT" sz="3200" dirty="0"/>
              <a:t> 2022</a:t>
            </a:r>
          </a:p>
          <a:p>
            <a:endParaRPr lang="it-IT" sz="800" dirty="0"/>
          </a:p>
          <a:p>
            <a:r>
              <a:rPr lang="it-IT" sz="3600" b="1" dirty="0">
                <a:solidFill>
                  <a:schemeClr val="tx2">
                    <a:lumMod val="10000"/>
                  </a:schemeClr>
                </a:solidFill>
              </a:rPr>
              <a:t>240 ore</a:t>
            </a:r>
          </a:p>
          <a:p>
            <a:r>
              <a:rPr lang="it-IT" sz="3600" b="1" dirty="0">
                <a:solidFill>
                  <a:schemeClr val="tx2">
                    <a:lumMod val="10000"/>
                  </a:schemeClr>
                </a:solidFill>
              </a:rPr>
              <a:t>6 CFU</a:t>
            </a:r>
          </a:p>
          <a:p>
            <a:r>
              <a:rPr lang="it-IT" sz="2800" u="sng" dirty="0"/>
              <a:t>max 15 iscritti</a:t>
            </a:r>
          </a:p>
          <a:p>
            <a:r>
              <a:rPr lang="it-IT" sz="2800" dirty="0"/>
              <a:t>iscrizioni a </a:t>
            </a:r>
            <a:r>
              <a:rPr lang="it-IT" sz="2800" dirty="0" err="1"/>
              <a:t>gen</a:t>
            </a:r>
            <a:r>
              <a:rPr lang="it-IT" sz="2800" dirty="0"/>
              <a:t> 22</a:t>
            </a:r>
          </a:p>
          <a:p>
            <a:endParaRPr lang="it-IT" sz="360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D854514-7211-4493-B71F-E20CD97D6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3" t="30313" r="62742" b="13316"/>
          <a:stretch/>
        </p:blipFill>
        <p:spPr>
          <a:xfrm>
            <a:off x="10707329" y="669857"/>
            <a:ext cx="804352" cy="1164309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E3EC36CC-F785-441D-989F-99B856B977E2}"/>
              </a:ext>
            </a:extLst>
          </p:cNvPr>
          <p:cNvSpPr/>
          <p:nvPr/>
        </p:nvSpPr>
        <p:spPr>
          <a:xfrm>
            <a:off x="221226" y="2109018"/>
            <a:ext cx="3311851" cy="457313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5B6EACB-EEFA-4200-AAC1-782D41995A11}"/>
              </a:ext>
            </a:extLst>
          </p:cNvPr>
          <p:cNvSpPr/>
          <p:nvPr/>
        </p:nvSpPr>
        <p:spPr>
          <a:xfrm>
            <a:off x="3927237" y="2123020"/>
            <a:ext cx="3458325" cy="455913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BE3E5CC-87FB-4242-8561-8131D467215C}"/>
              </a:ext>
            </a:extLst>
          </p:cNvPr>
          <p:cNvSpPr/>
          <p:nvPr/>
        </p:nvSpPr>
        <p:spPr>
          <a:xfrm>
            <a:off x="7790868" y="2123020"/>
            <a:ext cx="3311851" cy="455913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7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74488E-772D-4024-A1EA-E8B2C722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iscriversi al Laboratorio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189433-7C42-4CF2-BD03-C4325BA7D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1360" cy="3599316"/>
          </a:xfrm>
        </p:spPr>
        <p:txBody>
          <a:bodyPr>
            <a:noAutofit/>
          </a:bodyPr>
          <a:lstStyle/>
          <a:p>
            <a:r>
              <a:rPr lang="it-IT" sz="3200" dirty="0"/>
              <a:t>scrivere entro il 15/10/21 a </a:t>
            </a:r>
            <a:r>
              <a:rPr lang="it-IT" sz="3200" dirty="0">
                <a:hlinkClick r:id="rId2"/>
              </a:rPr>
              <a:t>poloimperia@unige.it</a:t>
            </a:r>
            <a:endParaRPr lang="it-IT" sz="3200" dirty="0"/>
          </a:p>
          <a:p>
            <a:endParaRPr lang="it-IT" sz="800" dirty="0"/>
          </a:p>
          <a:p>
            <a:r>
              <a:rPr lang="it-IT" sz="3200" dirty="0"/>
              <a:t>iscriversi entro il 15/11/21 ad </a:t>
            </a:r>
            <a:r>
              <a:rPr lang="it-IT" sz="3200" dirty="0" err="1"/>
              <a:t>aulaweb</a:t>
            </a:r>
            <a:r>
              <a:rPr lang="it-IT" sz="3200" dirty="0"/>
              <a:t>: </a:t>
            </a: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https://2021.aulaweb.unige.it/course/view.php?id=5780</a:t>
            </a:r>
            <a:endParaRPr lang="it-IT" sz="3200" dirty="0"/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3200" dirty="0"/>
              <a:t>sul sito sono pubblicate tutte </a:t>
            </a:r>
            <a:r>
              <a:rPr lang="it-IT" sz="3200"/>
              <a:t>le notizie </a:t>
            </a:r>
            <a:endParaRPr lang="it-IT" sz="3200" dirty="0"/>
          </a:p>
          <a:p>
            <a:endParaRPr lang="it-IT" sz="800" dirty="0"/>
          </a:p>
          <a:p>
            <a:endParaRPr lang="it-IT" sz="800" dirty="0"/>
          </a:p>
          <a:p>
            <a:pPr marL="0" indent="0">
              <a:buNone/>
            </a:pPr>
            <a:r>
              <a:rPr lang="it-IT" sz="3200" dirty="0"/>
              <a:t>per info: </a:t>
            </a:r>
            <a:r>
              <a:rPr lang="it-IT" sz="3200" dirty="0">
                <a:hlinkClick r:id="rId4"/>
              </a:rPr>
              <a:t>veronica.pesce@unige.it</a:t>
            </a:r>
            <a:endParaRPr lang="it-IT" sz="3200" dirty="0"/>
          </a:p>
          <a:p>
            <a:pPr marL="0" indent="0">
              <a:buNone/>
            </a:pPr>
            <a:r>
              <a:rPr lang="it-IT" sz="2800" dirty="0"/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DEBFA4A-3432-4BEC-9517-92A3EE08F5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363" t="30313" r="62742" b="13316"/>
          <a:stretch/>
        </p:blipFill>
        <p:spPr>
          <a:xfrm>
            <a:off x="10707329" y="669857"/>
            <a:ext cx="804352" cy="116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418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2818</TotalTime>
  <Words>153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Berlino</vt:lpstr>
      <vt:lpstr>Calvino e Sanremo</vt:lpstr>
      <vt:lpstr>Presentazione standard di PowerPoint</vt:lpstr>
      <vt:lpstr> </vt:lpstr>
      <vt:lpstr>Sanremo novembre 2022</vt:lpstr>
      <vt:lpstr>Corso di Studi in Scienze del Turismo</vt:lpstr>
      <vt:lpstr>Percorso</vt:lpstr>
      <vt:lpstr>per iscriversi al Laboratorio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Calvino e Sanremo</dc:title>
  <dc:creator>Veronica Pesce</dc:creator>
  <cp:lastModifiedBy>Veronica Pesce</cp:lastModifiedBy>
  <cp:revision>17</cp:revision>
  <cp:lastPrinted>2021-10-03T19:15:33Z</cp:lastPrinted>
  <dcterms:created xsi:type="dcterms:W3CDTF">2021-10-01T21:31:45Z</dcterms:created>
  <dcterms:modified xsi:type="dcterms:W3CDTF">2023-01-23T20:33:13Z</dcterms:modified>
</cp:coreProperties>
</file>